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60" r:id="rId3"/>
    <p:sldId id="258" r:id="rId4"/>
    <p:sldId id="259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5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A1E65-4004-4771-A17E-0A42302E4AB2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B21B0-C676-489A-8E32-2EFB78FAB3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19062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A1E65-4004-4771-A17E-0A42302E4AB2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B21B0-C676-489A-8E32-2EFB78FAB3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5932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A1E65-4004-4771-A17E-0A42302E4AB2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B21B0-C676-489A-8E32-2EFB78FAB37A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395757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A1E65-4004-4771-A17E-0A42302E4AB2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B21B0-C676-489A-8E32-2EFB78FAB3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94956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A1E65-4004-4771-A17E-0A42302E4AB2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B21B0-C676-489A-8E32-2EFB78FAB37A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822165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A1E65-4004-4771-A17E-0A42302E4AB2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B21B0-C676-489A-8E32-2EFB78FAB3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53795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A1E65-4004-4771-A17E-0A42302E4AB2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B21B0-C676-489A-8E32-2EFB78FAB3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33468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A1E65-4004-4771-A17E-0A42302E4AB2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B21B0-C676-489A-8E32-2EFB78FAB3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4654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A1E65-4004-4771-A17E-0A42302E4AB2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B21B0-C676-489A-8E32-2EFB78FAB3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1211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A1E65-4004-4771-A17E-0A42302E4AB2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B21B0-C676-489A-8E32-2EFB78FAB3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6892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A1E65-4004-4771-A17E-0A42302E4AB2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B21B0-C676-489A-8E32-2EFB78FAB3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2493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A1E65-4004-4771-A17E-0A42302E4AB2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B21B0-C676-489A-8E32-2EFB78FAB3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95227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A1E65-4004-4771-A17E-0A42302E4AB2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B21B0-C676-489A-8E32-2EFB78FAB3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5401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A1E65-4004-4771-A17E-0A42302E4AB2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B21B0-C676-489A-8E32-2EFB78FAB3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0657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A1E65-4004-4771-A17E-0A42302E4AB2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B21B0-C676-489A-8E32-2EFB78FAB3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2071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A1E65-4004-4771-A17E-0A42302E4AB2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B21B0-C676-489A-8E32-2EFB78FAB3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951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8A1E65-4004-4771-A17E-0A42302E4AB2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ECB21B0-C676-489A-8E32-2EFB78FAB3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6294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056"/>
            <a:ext cx="12192000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3443" y="923330"/>
            <a:ext cx="939921" cy="130576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3545937" y="0"/>
            <a:ext cx="54557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5400" b="1" cap="none" spc="0" dirty="0" err="1" smtClean="0">
                <a:ln/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Жас</a:t>
            </a:r>
            <a:r>
              <a:rPr lang="kk-KZ" sz="5400" b="1" cap="none" spc="0" dirty="0" smtClean="0">
                <a:ln/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ұлан ұйымы</a:t>
            </a:r>
            <a:endParaRPr lang="ru-RU" sz="5400" b="1" cap="none" spc="0" dirty="0">
              <a:ln/>
              <a:solidFill>
                <a:srgbClr val="002060"/>
              </a:solidFill>
              <a:effectLst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/>
          <a:srcRect l="78406" t="52148"/>
          <a:stretch/>
        </p:blipFill>
        <p:spPr>
          <a:xfrm>
            <a:off x="715522" y="1400428"/>
            <a:ext cx="891092" cy="125659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/>
          <a:srcRect r="57234" b="-1116"/>
          <a:stretch/>
        </p:blipFill>
        <p:spPr>
          <a:xfrm>
            <a:off x="8020246" y="3147557"/>
            <a:ext cx="954990" cy="129037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/>
          <a:srcRect t="48986" r="78176"/>
          <a:stretch/>
        </p:blipFill>
        <p:spPr>
          <a:xfrm>
            <a:off x="1766004" y="1399664"/>
            <a:ext cx="871571" cy="123993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/>
          <a:srcRect l="52725" t="3131" r="28743" b="50404"/>
          <a:stretch/>
        </p:blipFill>
        <p:spPr>
          <a:xfrm>
            <a:off x="7864381" y="1083139"/>
            <a:ext cx="835490" cy="113090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/>
          <a:srcRect l="78163" b="52595"/>
          <a:stretch/>
        </p:blipFill>
        <p:spPr>
          <a:xfrm>
            <a:off x="9214226" y="3147557"/>
            <a:ext cx="888576" cy="127159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4"/>
          <a:srcRect l="26281" t="52285" r="52463" b="1250"/>
          <a:stretch/>
        </p:blipFill>
        <p:spPr>
          <a:xfrm>
            <a:off x="1799051" y="3582529"/>
            <a:ext cx="959303" cy="120722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4"/>
          <a:srcRect l="54687" t="48340" r="23283" b="548"/>
          <a:stretch/>
        </p:blipFill>
        <p:spPr>
          <a:xfrm>
            <a:off x="5270499" y="938318"/>
            <a:ext cx="882435" cy="129077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5"/>
          <a:srcRect l="50846" t="3982" r="-878" b="-2114"/>
          <a:stretch/>
        </p:blipFill>
        <p:spPr>
          <a:xfrm>
            <a:off x="8962036" y="1067345"/>
            <a:ext cx="872715" cy="117352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18748" y="3482056"/>
            <a:ext cx="905769" cy="128388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6098" y="3520380"/>
            <a:ext cx="1013163" cy="124556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8"/>
          <a:srcRect l="70280" t="12653" r="4721" b="54592"/>
          <a:stretch/>
        </p:blipFill>
        <p:spPr>
          <a:xfrm>
            <a:off x="8614427" y="5314000"/>
            <a:ext cx="827813" cy="111293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11779" y="5260891"/>
            <a:ext cx="816933" cy="116174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428130" y="3474098"/>
            <a:ext cx="891279" cy="128388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" name="Прямоугольник 17"/>
          <p:cNvSpPr/>
          <p:nvPr/>
        </p:nvSpPr>
        <p:spPr>
          <a:xfrm>
            <a:off x="4541565" y="4818351"/>
            <a:ext cx="2097818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Зерде бағыты</a:t>
            </a:r>
          </a:p>
          <a:p>
            <a:pPr algn="ctr"/>
            <a:r>
              <a:rPr lang="kk-KZ" sz="1600" b="1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Әбдір</a:t>
            </a:r>
            <a:r>
              <a:rPr lang="kk-KZ" sz="16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ова Аяулым , </a:t>
            </a:r>
          </a:p>
          <a:p>
            <a:pPr algn="ctr"/>
            <a:r>
              <a:rPr lang="kk-KZ" sz="16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Дүйсенбаева </a:t>
            </a:r>
            <a:r>
              <a:rPr lang="kk-KZ" sz="1600" b="1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Айнур</a:t>
            </a:r>
            <a:endParaRPr lang="ru-RU" sz="1600" b="1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1113" y="4783561"/>
            <a:ext cx="355488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kk-KZ" sz="24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4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Руханият бағыты</a:t>
            </a:r>
          </a:p>
          <a:p>
            <a:pPr lvl="0" algn="ctr"/>
            <a:r>
              <a:rPr lang="kk-KZ" sz="1600" b="1" dirty="0" smtClean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Зайлаш Медина, Шангиров Ернур</a:t>
            </a:r>
            <a:endParaRPr lang="ru-RU" sz="1600" b="1" dirty="0">
              <a:ln w="0"/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042050" y="4390617"/>
            <a:ext cx="416537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kk-KZ" sz="24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Атамекен бағыты</a:t>
            </a:r>
          </a:p>
          <a:p>
            <a:pPr lvl="0" algn="ctr"/>
            <a:r>
              <a:rPr lang="kk-KZ" sz="16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Жұбаниязова Назерке, Журтканова Назлы</a:t>
            </a:r>
            <a:endParaRPr lang="ru-RU" sz="1600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63198" y="2693869"/>
            <a:ext cx="2687851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kk-KZ" sz="24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Салауат бағыты</a:t>
            </a:r>
          </a:p>
          <a:p>
            <a:pPr lvl="0" algn="ctr"/>
            <a:r>
              <a:rPr lang="kk-KZ" sz="14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Бегжан Ерсұлтан, Оралов Аян</a:t>
            </a:r>
            <a:endParaRPr lang="ru-RU" sz="1400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9431295" y="5339307"/>
            <a:ext cx="253223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kk-KZ" sz="24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Экоәлем бағыты</a:t>
            </a:r>
          </a:p>
          <a:p>
            <a:pPr lvl="0" algn="ctr"/>
            <a:r>
              <a:rPr lang="kk-KZ" sz="16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Жұмабай </a:t>
            </a:r>
            <a:r>
              <a:rPr lang="kk-KZ" sz="16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Жаннұр</a:t>
            </a:r>
          </a:p>
          <a:p>
            <a:pPr lvl="0" algn="ctr"/>
            <a:r>
              <a:rPr lang="kk-KZ" sz="16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Сергазина Сарбиназ</a:t>
            </a:r>
          </a:p>
          <a:p>
            <a:pPr lvl="0" algn="ctr"/>
            <a:endParaRPr lang="kk-KZ" sz="2400" b="1" dirty="0" smtClean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endParaRPr lang="ru-RU" sz="1600" b="1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7129367" y="2232204"/>
            <a:ext cx="347191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kk-KZ" sz="24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Еңбек бағыты</a:t>
            </a:r>
          </a:p>
          <a:p>
            <a:pPr lvl="0" algn="ctr"/>
            <a:r>
              <a:rPr lang="kk-KZ" sz="16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Нұржан Нұрай, Сарсенова Айгерім</a:t>
            </a:r>
            <a:endParaRPr lang="ru-RU" sz="1600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585997" y="2232204"/>
            <a:ext cx="313470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kk-KZ" sz="24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Жеті жарғы бағыты</a:t>
            </a:r>
          </a:p>
          <a:p>
            <a:pPr lvl="0" algn="ctr"/>
            <a:r>
              <a:rPr lang="kk-KZ" sz="16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Накен Жанетта. Есенова Айкен</a:t>
            </a:r>
            <a:endParaRPr lang="ru-RU" sz="1600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0715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27-taimanov.edugov2.kz/wp-content/uploads/2019/05/21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0710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444500" y="1879243"/>
            <a:ext cx="102870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Ұйымның</a:t>
            </a:r>
            <a:r>
              <a:rPr lang="ru-RU" sz="24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мақсаты</a:t>
            </a:r>
            <a:r>
              <a:rPr lang="ru-RU" sz="24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r>
              <a:rPr lang="ru-RU" sz="240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ru-RU" sz="240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24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Өскелең</a:t>
            </a:r>
            <a:r>
              <a:rPr lang="ru-RU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жас</a:t>
            </a:r>
            <a:r>
              <a:rPr lang="ru-RU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ұрпақтың</a:t>
            </a:r>
            <a:r>
              <a:rPr lang="ru-RU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бойында</a:t>
            </a:r>
            <a:r>
              <a:rPr lang="ru-RU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патриоттық</a:t>
            </a:r>
            <a:r>
              <a:rPr lang="ru-RU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sz="24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білім</a:t>
            </a:r>
            <a:r>
              <a:rPr lang="ru-RU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мен </a:t>
            </a:r>
            <a:r>
              <a:rPr lang="ru-RU" sz="24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өзін-өзі</a:t>
            </a:r>
            <a:r>
              <a:rPr lang="ru-RU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жетілдіруге</a:t>
            </a:r>
            <a:r>
              <a:rPr lang="ru-RU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деген</a:t>
            </a:r>
            <a:r>
              <a:rPr lang="ru-RU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құштарлық</a:t>
            </a:r>
            <a:r>
              <a:rPr lang="ru-RU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sz="24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беріктік</a:t>
            </a:r>
            <a:r>
              <a:rPr lang="ru-RU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sz="24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Отан</a:t>
            </a:r>
            <a:r>
              <a:rPr lang="ru-RU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тарихына</a:t>
            </a:r>
            <a:r>
              <a:rPr lang="ru-RU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sz="24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Тәуелсіз</a:t>
            </a:r>
            <a:r>
              <a:rPr lang="ru-RU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Қазақстанның</a:t>
            </a:r>
            <a:r>
              <a:rPr lang="ru-RU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бүгіні</a:t>
            </a:r>
            <a:r>
              <a:rPr lang="ru-RU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мен </a:t>
            </a:r>
            <a:r>
              <a:rPr lang="ru-RU" sz="24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болашағына</a:t>
            </a:r>
            <a:r>
              <a:rPr lang="ru-RU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деген</a:t>
            </a:r>
            <a:r>
              <a:rPr lang="ru-RU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жауапкершілікке</a:t>
            </a:r>
            <a:r>
              <a:rPr lang="ru-RU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тәрбиелеу</a:t>
            </a:r>
            <a:r>
              <a:rPr lang="ru-RU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br>
              <a:rPr lang="ru-RU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2400" b="1" dirty="0" err="1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Ұйымның</a:t>
            </a:r>
            <a:r>
              <a:rPr lang="ru-RU" sz="24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міндеттері</a:t>
            </a:r>
            <a:r>
              <a:rPr lang="ru-RU" sz="24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br>
              <a:rPr lang="ru-RU" sz="24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24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Қазақ</a:t>
            </a:r>
            <a:r>
              <a:rPr lang="ru-RU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халқының</a:t>
            </a:r>
            <a:r>
              <a:rPr lang="ru-RU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тілін</a:t>
            </a:r>
            <a:r>
              <a:rPr lang="ru-RU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sz="24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мәдениетін</a:t>
            </a:r>
            <a:r>
              <a:rPr lang="ru-RU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sz="24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тарихын</a:t>
            </a:r>
            <a:r>
              <a:rPr lang="ru-RU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білу</a:t>
            </a:r>
            <a:r>
              <a:rPr lang="ru-RU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негізінде</a:t>
            </a:r>
            <a:r>
              <a:rPr lang="ru-RU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өскелең</a:t>
            </a:r>
            <a:r>
              <a:rPr lang="ru-RU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жас</a:t>
            </a:r>
            <a:r>
              <a:rPr lang="ru-RU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ұрпақтың</a:t>
            </a:r>
            <a:r>
              <a:rPr lang="ru-RU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бойында</a:t>
            </a:r>
            <a:r>
              <a:rPr lang="ru-RU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рухани-адамгершілікті</a:t>
            </a:r>
            <a:r>
              <a:rPr lang="ru-RU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қалыптастыру</a:t>
            </a:r>
            <a:r>
              <a:rPr lang="ru-RU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sz="24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балалар</a:t>
            </a:r>
            <a:r>
              <a:rPr lang="ru-RU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мен </a:t>
            </a:r>
            <a:r>
              <a:rPr lang="ru-RU" sz="24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жасөспірімдердің</a:t>
            </a:r>
            <a:r>
              <a:rPr lang="ru-RU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азаматтық</a:t>
            </a:r>
            <a:r>
              <a:rPr lang="ru-RU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белсенділігі</a:t>
            </a:r>
            <a:r>
              <a:rPr lang="ru-RU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мен </a:t>
            </a:r>
            <a:r>
              <a:rPr lang="ru-RU" sz="24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саналығын</a:t>
            </a:r>
            <a:r>
              <a:rPr lang="ru-RU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арттыру</a:t>
            </a:r>
            <a:r>
              <a:rPr lang="ru-RU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sz="24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танымдық</a:t>
            </a:r>
            <a:r>
              <a:rPr lang="ru-RU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жұмыстарды</a:t>
            </a:r>
            <a:r>
              <a:rPr lang="ru-RU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ынталандыру</a:t>
            </a:r>
            <a:r>
              <a:rPr lang="ru-RU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sz="24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балалар</a:t>
            </a:r>
            <a:r>
              <a:rPr lang="ru-RU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мен </a:t>
            </a:r>
            <a:r>
              <a:rPr lang="ru-RU" sz="24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жасөспірімдердің</a:t>
            </a:r>
            <a:r>
              <a:rPr lang="ru-RU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зияткерлік</a:t>
            </a:r>
            <a:r>
              <a:rPr lang="ru-RU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sz="24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шығармашылық</a:t>
            </a:r>
            <a:r>
              <a:rPr lang="ru-RU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және</a:t>
            </a:r>
            <a:r>
              <a:rPr lang="ru-RU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әлеуметтік</a:t>
            </a:r>
            <a:r>
              <a:rPr lang="ru-RU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дамуы</a:t>
            </a:r>
            <a:r>
              <a:rPr lang="ru-RU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үшін</a:t>
            </a:r>
            <a:r>
              <a:rPr lang="ru-RU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жағдай</a:t>
            </a:r>
            <a:r>
              <a:rPr lang="ru-RU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жасау</a:t>
            </a:r>
            <a:r>
              <a:rPr lang="ru-RU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sz="24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жауапкершілік</a:t>
            </a:r>
            <a:r>
              <a:rPr lang="ru-RU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пен </a:t>
            </a:r>
            <a:r>
              <a:rPr lang="ru-RU" sz="24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еңбек</a:t>
            </a:r>
            <a:r>
              <a:rPr lang="ru-RU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сүйгіштікті</a:t>
            </a:r>
            <a:r>
              <a:rPr lang="ru-RU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қалыптастыруға</a:t>
            </a:r>
            <a:r>
              <a:rPr lang="ru-RU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sz="24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көшбасшылық</a:t>
            </a:r>
            <a:r>
              <a:rPr lang="ru-RU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және</a:t>
            </a:r>
            <a:r>
              <a:rPr lang="ru-RU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ұйымдастырушылық</a:t>
            </a:r>
            <a:r>
              <a:rPr lang="ru-RU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қабілеттерін</a:t>
            </a:r>
            <a:r>
              <a:rPr lang="ru-RU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дамытуға</a:t>
            </a:r>
            <a:r>
              <a:rPr lang="ru-RU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бағытталған</a:t>
            </a:r>
            <a:r>
              <a:rPr lang="ru-RU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баланың</a:t>
            </a:r>
            <a:r>
              <a:rPr lang="ru-RU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жеке</a:t>
            </a:r>
            <a:r>
              <a:rPr lang="ru-RU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тұлғалық</a:t>
            </a:r>
            <a:r>
              <a:rPr lang="ru-RU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қасиеттерін</a:t>
            </a:r>
            <a:r>
              <a:rPr lang="ru-RU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дамыту</a:t>
            </a:r>
            <a:r>
              <a:rPr lang="ru-RU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br>
              <a:rPr lang="ru-RU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039" y="310330"/>
            <a:ext cx="2420322" cy="133514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2028" y="310330"/>
            <a:ext cx="1611972" cy="1611972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2964510" y="209997"/>
            <a:ext cx="625754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«Жас Ұлан», </a:t>
            </a:r>
          </a:p>
          <a:p>
            <a:pPr algn="ctr"/>
            <a:r>
              <a:rPr lang="kk-KZ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«Жас Қыран» ұйымы</a:t>
            </a:r>
            <a:endParaRPr lang="ru-RU" sz="4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reflection blurRad="6350" stA="60000" endA="900" endPos="58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933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17280" t="76531" r="16076" b="3491"/>
          <a:stretch/>
        </p:blipFill>
        <p:spPr>
          <a:xfrm>
            <a:off x="6413863" y="4419599"/>
            <a:ext cx="4292600" cy="213378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-466725" y="152400"/>
            <a:ext cx="10687050" cy="138499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69850" h="69850" prst="divot"/>
            </a:sp3d>
          </a:bodyPr>
          <a:lstStyle/>
          <a:p>
            <a:pPr algn="ctr"/>
            <a:r>
              <a:rPr lang="kk-KZ" sz="2800" b="1" dirty="0" smtClean="0">
                <a:ln w="22225">
                  <a:solidFill>
                    <a:schemeClr val="accent2"/>
                  </a:solidFill>
                  <a:prstDash val="solid"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№74 жалпы білім беретін орта мектеп КММ «ЖасҰлан», «ЖасҚыран» ұйымының негізгі атрибутикалары туралы мәлімет.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6352" y="2397537"/>
            <a:ext cx="2560385" cy="141240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5837" y="2471041"/>
            <a:ext cx="1745662" cy="154418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7477" y="4370975"/>
            <a:ext cx="3999323" cy="2133785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4736737" y="1968282"/>
            <a:ext cx="16771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2800" b="1" dirty="0">
                <a:ln w="22225">
                  <a:solidFill>
                    <a:srgbClr val="54A021"/>
                  </a:solidFill>
                  <a:prstDash val="solid"/>
                </a:ln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төс </a:t>
            </a:r>
            <a:r>
              <a:rPr lang="kk-KZ" sz="2800" b="1" dirty="0" smtClean="0">
                <a:ln w="22225">
                  <a:solidFill>
                    <a:srgbClr val="54A021"/>
                  </a:solidFill>
                  <a:prstDash val="solid"/>
                </a:ln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белгі 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176352" y="3847755"/>
            <a:ext cx="5851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2800" b="1" dirty="0" smtClean="0">
                <a:ln w="22225">
                  <a:solidFill>
                    <a:srgbClr val="54A021"/>
                  </a:solidFill>
                  <a:prstDash val="solid"/>
                </a:ln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93207" y="2893648"/>
            <a:ext cx="20849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2800" b="1" dirty="0" smtClean="0">
                <a:ln w="22225">
                  <a:solidFill>
                    <a:srgbClr val="54A021"/>
                  </a:solidFill>
                  <a:prstDash val="solid"/>
                </a:ln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Жас Қыран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8462137" y="2842129"/>
            <a:ext cx="19855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2800" b="1" dirty="0" smtClean="0">
                <a:ln w="22225">
                  <a:solidFill>
                    <a:srgbClr val="54A021"/>
                  </a:solidFill>
                  <a:prstDash val="solid"/>
                </a:ln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Жас Ұлан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737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fhd.multiurok.ru/7/a/a/7aa04eb90b06bd426dcd291404f4d037f4de7ffc/img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3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284" y="2806700"/>
            <a:ext cx="1702956" cy="236578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266700" y="5172483"/>
            <a:ext cx="24797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Накен Жанетта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6237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763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8575"/>
            <a:ext cx="12192000" cy="688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213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9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799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208</TotalTime>
  <Words>95</Words>
  <Application>Microsoft Office PowerPoint</Application>
  <PresentationFormat>Широкоэкранный</PresentationFormat>
  <Paragraphs>26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Calibri</vt:lpstr>
      <vt:lpstr>Times New Roman</vt:lpstr>
      <vt:lpstr>Trebuchet MS</vt:lpstr>
      <vt:lpstr>Wingdings 3</vt:lpstr>
      <vt:lpstr>Грань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User8</dc:creator>
  <cp:lastModifiedBy>User8</cp:lastModifiedBy>
  <cp:revision>18</cp:revision>
  <dcterms:created xsi:type="dcterms:W3CDTF">2020-11-18T11:42:06Z</dcterms:created>
  <dcterms:modified xsi:type="dcterms:W3CDTF">2020-11-19T04:39:16Z</dcterms:modified>
</cp:coreProperties>
</file>