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4" r:id="rId2"/>
    <p:sldId id="256" r:id="rId3"/>
    <p:sldId id="270" r:id="rId4"/>
    <p:sldId id="272" r:id="rId5"/>
    <p:sldId id="260" r:id="rId6"/>
    <p:sldId id="273" r:id="rId7"/>
    <p:sldId id="257" r:id="rId8"/>
    <p:sldId id="274" r:id="rId9"/>
    <p:sldId id="275" r:id="rId10"/>
    <p:sldId id="276" r:id="rId11"/>
    <p:sldId id="258" r:id="rId12"/>
    <p:sldId id="259" r:id="rId13"/>
    <p:sldId id="264" r:id="rId14"/>
    <p:sldId id="263" r:id="rId15"/>
    <p:sldId id="266" r:id="rId16"/>
    <p:sldId id="267" r:id="rId17"/>
    <p:sldId id="268" r:id="rId18"/>
    <p:sldId id="269" r:id="rId19"/>
    <p:sldId id="277" r:id="rId20"/>
    <p:sldId id="283" r:id="rId21"/>
    <p:sldId id="285" r:id="rId22"/>
    <p:sldId id="286" r:id="rId23"/>
    <p:sldId id="282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37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443A3-E7CE-49B3-BB20-376CE5E00BF1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5130E-FB51-4869-8164-9946A60D65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977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443A3-E7CE-49B3-BB20-376CE5E00BF1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5130E-FB51-4869-8164-9946A60D65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808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443A3-E7CE-49B3-BB20-376CE5E00BF1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5130E-FB51-4869-8164-9946A60D65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587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443A3-E7CE-49B3-BB20-376CE5E00BF1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5130E-FB51-4869-8164-9946A60D65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779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443A3-E7CE-49B3-BB20-376CE5E00BF1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5130E-FB51-4869-8164-9946A60D65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172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443A3-E7CE-49B3-BB20-376CE5E00BF1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5130E-FB51-4869-8164-9946A60D65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435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443A3-E7CE-49B3-BB20-376CE5E00BF1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5130E-FB51-4869-8164-9946A60D65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621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443A3-E7CE-49B3-BB20-376CE5E00BF1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5130E-FB51-4869-8164-9946A60D65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081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443A3-E7CE-49B3-BB20-376CE5E00BF1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5130E-FB51-4869-8164-9946A60D65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503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443A3-E7CE-49B3-BB20-376CE5E00BF1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5130E-FB51-4869-8164-9946A60D65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749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443A3-E7CE-49B3-BB20-376CE5E00BF1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5130E-FB51-4869-8164-9946A60D65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070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C443A3-E7CE-49B3-BB20-376CE5E00BF1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45130E-FB51-4869-8164-9946A60D65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841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hyperlink" Target="https://www.instagram.com/reel/DBJSo3tsOkw/?utm_source=ig_web_copy_link&amp;igsh=MzRlODBiNWFlZA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hyperlink" Target="https://www.instagram.com/reel/DBO1tvosTbD/?utm_source=ig_web_copy_link&amp;igsh=MzRlODBiNWFlZA" TargetMode="External"/><Relationship Id="rId7" Type="http://schemas.openxmlformats.org/officeDocument/2006/relationships/image" Target="../media/image4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Relationship Id="rId9" Type="http://schemas.openxmlformats.org/officeDocument/2006/relationships/image" Target="../media/image4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stagram.com/p/DBQzkFlsxlo/?utm_source=ig_web_copy_link&amp;igsh=MzRlODBiNWFlZA" TargetMode="External"/><Relationship Id="rId7" Type="http://schemas.openxmlformats.org/officeDocument/2006/relationships/image" Target="../media/image5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eg"/><Relationship Id="rId3" Type="http://schemas.openxmlformats.org/officeDocument/2006/relationships/hyperlink" Target="https://www.instagram.com/reel/DBhDlrmMJej/?utm_source=ig_web_copy_link&amp;igsh=MzRlODBiNWFlZA" TargetMode="External"/><Relationship Id="rId7" Type="http://schemas.openxmlformats.org/officeDocument/2006/relationships/image" Target="../media/image5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Relationship Id="rId9" Type="http://schemas.openxmlformats.org/officeDocument/2006/relationships/image" Target="../media/image59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jpeg"/><Relationship Id="rId3" Type="http://schemas.openxmlformats.org/officeDocument/2006/relationships/image" Target="../media/image1.jpeg"/><Relationship Id="rId7" Type="http://schemas.openxmlformats.org/officeDocument/2006/relationships/image" Target="../media/image63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4" Type="http://schemas.openxmlformats.org/officeDocument/2006/relationships/hyperlink" Target="https://www.instagram.com/reel/DBv3_34MvW8/?utm_source=ig_web_copy_link&amp;igsh=MzRlODBiNWFlZA" TargetMode="External"/><Relationship Id="rId9" Type="http://schemas.openxmlformats.org/officeDocument/2006/relationships/image" Target="../media/image65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jpeg"/><Relationship Id="rId3" Type="http://schemas.openxmlformats.org/officeDocument/2006/relationships/image" Target="../media/image1.jpeg"/><Relationship Id="rId7" Type="http://schemas.openxmlformats.org/officeDocument/2006/relationships/image" Target="../media/image69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jpeg"/><Relationship Id="rId5" Type="http://schemas.openxmlformats.org/officeDocument/2006/relationships/image" Target="../media/image67.jpeg"/><Relationship Id="rId10" Type="http://schemas.openxmlformats.org/officeDocument/2006/relationships/image" Target="../media/image72.jpeg"/><Relationship Id="rId4" Type="http://schemas.openxmlformats.org/officeDocument/2006/relationships/hyperlink" Target="https://www.instagram.com/reel/DChCoaXM02x/?utm_source=ig_web_copy_link&amp;igsh=MzRlODBiNWFlZA" TargetMode="External"/><Relationship Id="rId9" Type="http://schemas.openxmlformats.org/officeDocument/2006/relationships/image" Target="../media/image71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jpeg"/><Relationship Id="rId3" Type="http://schemas.openxmlformats.org/officeDocument/2006/relationships/image" Target="../media/image1.jpeg"/><Relationship Id="rId7" Type="http://schemas.openxmlformats.org/officeDocument/2006/relationships/image" Target="../media/image76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jpeg"/><Relationship Id="rId5" Type="http://schemas.openxmlformats.org/officeDocument/2006/relationships/image" Target="../media/image74.jpeg"/><Relationship Id="rId10" Type="http://schemas.openxmlformats.org/officeDocument/2006/relationships/image" Target="../media/image79.jpeg"/><Relationship Id="rId4" Type="http://schemas.openxmlformats.org/officeDocument/2006/relationships/hyperlink" Target="https://www.instagram.com/p/DCjP_sdMlAS/?utm_source=ig_web_copy_link&amp;igsh=MzRlODBiNWFlZA" TargetMode="External"/><Relationship Id="rId9" Type="http://schemas.openxmlformats.org/officeDocument/2006/relationships/image" Target="../media/image7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instagram.com/p/DCvhPSbIZB9/?utm_source=ig_web_copy_link&amp;igsh=MzRlODBiNWFlZA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instagram.com/p/DC1k72lsFUR/?utm_source=ig_web_copy_link&amp;igsh=MzRlODBiNWFlZA" TargetMode="External"/><Relationship Id="rId3" Type="http://schemas.openxmlformats.org/officeDocument/2006/relationships/image" Target="../media/image1.jpeg"/><Relationship Id="rId7" Type="http://schemas.openxmlformats.org/officeDocument/2006/relationships/image" Target="../media/image85.jpe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jpeg"/><Relationship Id="rId5" Type="http://schemas.openxmlformats.org/officeDocument/2006/relationships/image" Target="../media/image83.jpeg"/><Relationship Id="rId4" Type="http://schemas.openxmlformats.org/officeDocument/2006/relationships/image" Target="../media/image8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instagram.com/p/DC9rEfCMfKS/?utm_source=ig_web_copy_link&amp;igsh=MzRlODBiNWFlZA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hyperlink" Target="https://www.instagram.com/reel/C_ZiHIFo_pg/?utm_source=ig_web_copy_link&amp;igsh=MzRlODBiNWFlZA" TargetMode="External"/><Relationship Id="rId7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jpeg"/><Relationship Id="rId3" Type="http://schemas.openxmlformats.org/officeDocument/2006/relationships/image" Target="../media/image1.jpeg"/><Relationship Id="rId7" Type="http://schemas.openxmlformats.org/officeDocument/2006/relationships/image" Target="../media/image90.jpeg"/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jpeg"/><Relationship Id="rId5" Type="http://schemas.openxmlformats.org/officeDocument/2006/relationships/image" Target="../media/image88.jpeg"/><Relationship Id="rId4" Type="http://schemas.openxmlformats.org/officeDocument/2006/relationships/hyperlink" Target="https://www.instagram.com/reel/DDbQGyBIdvT/?utm_source=ig_web_copy_link&amp;igsh=MzRlODBiNWFlZA" TargetMode="Externa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jpeg"/><Relationship Id="rId3" Type="http://schemas.openxmlformats.org/officeDocument/2006/relationships/image" Target="../media/image1.jpeg"/><Relationship Id="rId7" Type="http://schemas.openxmlformats.org/officeDocument/2006/relationships/image" Target="../media/image95.jpeg"/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4.jpeg"/><Relationship Id="rId5" Type="http://schemas.openxmlformats.org/officeDocument/2006/relationships/image" Target="../media/image93.jpeg"/><Relationship Id="rId4" Type="http://schemas.openxmlformats.org/officeDocument/2006/relationships/hyperlink" Target="https://www.instagram.com/reel/DDKEqZpMhcm/?utm_source=ig_web_copy_link&amp;igsh=MzRlODBiNWFlZA" TargetMode="External"/><Relationship Id="rId9" Type="http://schemas.openxmlformats.org/officeDocument/2006/relationships/image" Target="../media/image97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jpeg"/><Relationship Id="rId3" Type="http://schemas.openxmlformats.org/officeDocument/2006/relationships/image" Target="../media/image1.jpeg"/><Relationship Id="rId7" Type="http://schemas.openxmlformats.org/officeDocument/2006/relationships/image" Target="../media/image101.jpeg"/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0.jpeg"/><Relationship Id="rId5" Type="http://schemas.openxmlformats.org/officeDocument/2006/relationships/image" Target="../media/image99.jpeg"/><Relationship Id="rId10" Type="http://schemas.openxmlformats.org/officeDocument/2006/relationships/image" Target="../media/image104.jpeg"/><Relationship Id="rId4" Type="http://schemas.openxmlformats.org/officeDocument/2006/relationships/hyperlink" Target="https://www.instagram.com/reel/DDMjanzMatZ/?utm_source=ig_web_copy_link&amp;igsh=MzRlODBiNWFlZA" TargetMode="External"/><Relationship Id="rId9" Type="http://schemas.openxmlformats.org/officeDocument/2006/relationships/image" Target="../media/image103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jpeg"/><Relationship Id="rId3" Type="http://schemas.openxmlformats.org/officeDocument/2006/relationships/image" Target="../media/image1.jpeg"/><Relationship Id="rId7" Type="http://schemas.openxmlformats.org/officeDocument/2006/relationships/image" Target="../media/image108.jpeg"/><Relationship Id="rId2" Type="http://schemas.openxmlformats.org/officeDocument/2006/relationships/image" Target="../media/image10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7.jpeg"/><Relationship Id="rId5" Type="http://schemas.openxmlformats.org/officeDocument/2006/relationships/image" Target="../media/image106.jpeg"/><Relationship Id="rId4" Type="http://schemas.openxmlformats.org/officeDocument/2006/relationships/hyperlink" Target="https://www.instagram.com/reel/DDz914ss143/?utm_source=ig_web_copy_link&amp;igsh=MzRlODBiNWFlZA" TargetMode="External"/><Relationship Id="rId9" Type="http://schemas.openxmlformats.org/officeDocument/2006/relationships/image" Target="../media/image1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hyperlink" Target="https://www.instagram.com/p/C_-nJ5bM1RO/?utm_source=ig_web_copy_link&amp;igsh=MzRlODBiNWFlZA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.jpeg"/><Relationship Id="rId7" Type="http://schemas.openxmlformats.org/officeDocument/2006/relationships/image" Target="../media/image15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hyperlink" Target="https://www.instagram.com/reel/DAC2wubItK8/?utm_source=ig_web_copy_link&amp;igsh=MzRlODBiNWFlZA" TargetMode="External"/><Relationship Id="rId9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hyperlink" Target="https://www.instagram.com/reel/DAki3OCMzy-/?utm_source=ig_web_copy_link&amp;igsh=MzRlODBiNWFlZA" TargetMode="External"/><Relationship Id="rId7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instagram.com/reel/DApz9vxsaVX/?utm_source=ig_web_copy_link&amp;igsh=MzRlODBiNWFlZA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hyperlink" Target="https://www.instagram.com/reel/DAshi9OMubA/?utm_source=ig_web_copy_link&amp;igsh=MzRlODBiNWFlZA" TargetMode="External"/><Relationship Id="rId7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1.jpeg"/><Relationship Id="rId7" Type="http://schemas.openxmlformats.org/officeDocument/2006/relationships/image" Target="../media/image34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10" Type="http://schemas.openxmlformats.org/officeDocument/2006/relationships/image" Target="../media/image37.jpeg"/><Relationship Id="rId4" Type="http://schemas.openxmlformats.org/officeDocument/2006/relationships/hyperlink" Target="https://www.instagram.com/reel/DA0IaLgMYnk/?utm_source=ig_web_copy_link&amp;igsh=MzRlODBiNWFlZA" TargetMode="External"/><Relationship Id="rId9" Type="http://schemas.openxmlformats.org/officeDocument/2006/relationships/image" Target="../media/image3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41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hyperlink" Target="https://www.instagram.com/reel/DA8UwwFMFuZ/?utm_source=ig_web_copy_link&amp;igsh=MzRlODBiNWFlZA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s://catherineasquithgallery.com/uploads/posts/2021-02/1613499816_100-p-fon-dlya-slaidov-prezentatsii-skachat-besp-1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25830" y="2663190"/>
            <a:ext cx="101498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Аға тәлімгердің 2024-2025 оқу жылы бойынша І жарты жылдық </a:t>
            </a:r>
          </a:p>
          <a:p>
            <a:pPr algn="ctr"/>
            <a:r>
              <a:rPr lang="kk-KZ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есебі</a:t>
            </a:r>
            <a:endParaRPr lang="en-US" sz="4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10279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Объект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5448" y="1825625"/>
            <a:ext cx="1941104" cy="4351338"/>
          </a:xfrm>
        </p:spPr>
      </p:pic>
      <p:pic>
        <p:nvPicPr>
          <p:cNvPr id="4" name="Picture 2" descr="https://catherineasquithgallery.com/uploads/posts/2021-02/1613499816_100-p-fon-dlya-slaidov-prezentatsii-skachat-besp-1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055077" y="3040380"/>
            <a:ext cx="972341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Еңбегі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адал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жас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өрен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жобасы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негізінде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1-11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сыныптардың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қатысуымен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Күзгі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асар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қайырымдылық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жәрмеңкесі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ұйымдастырылды</a:t>
            </a:r>
            <a:endParaRPr lang="ru-RU" sz="24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 smtClean="0">
                <a:hlinkClick r:id="rId4"/>
              </a:rPr>
              <a:t>https</a:t>
            </a:r>
            <a:r>
              <a:rPr lang="en-US" sz="1600" dirty="0">
                <a:hlinkClick r:id="rId4"/>
              </a:rPr>
              <a:t>://www.instagram.com/reel/DBJSo3tsOkw/?utm_source=ig_web_copy_link&amp;igsh=MzRlODBiNWFlZA</a:t>
            </a:r>
            <a:r>
              <a:rPr lang="en-US" sz="1600" dirty="0" smtClean="0"/>
              <a:t>==</a:t>
            </a:r>
            <a:r>
              <a:rPr lang="kk-KZ" sz="1600" dirty="0" smtClean="0"/>
              <a:t> </a:t>
            </a:r>
            <a:endParaRPr lang="en-US" sz="1600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92" b="30921"/>
          <a:stretch/>
        </p:blipFill>
        <p:spPr>
          <a:xfrm>
            <a:off x="1228052" y="1039018"/>
            <a:ext cx="2086648" cy="193389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20" b="29315"/>
          <a:stretch/>
        </p:blipFill>
        <p:spPr>
          <a:xfrm>
            <a:off x="3609302" y="1027906"/>
            <a:ext cx="2014258" cy="1933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03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s://catherineasquithgallery.com/uploads/posts/2021-02/1613499816_100-p-fon-dlya-slaidov-prezentatsii-skachat-besp-1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82930" y="2644170"/>
            <a:ext cx="10615371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«Республикам – мақтанышым» атты республика күніне арналған апталықтың ашылу салтанаты</a:t>
            </a:r>
          </a:p>
          <a:p>
            <a:pPr algn="ctr"/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https://www.instagram.com/reel/DBO1tvosTbD/?utm_source=ig_web_copy_link&amp;igsh=MzRlODBiNWFlZA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==</a:t>
            </a:r>
            <a:r>
              <a:rPr lang="kk-KZ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endParaRPr lang="en-US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C:\Users\User\Downloads\WhatsApp Image 2024-11-13 at 18.21.30.jpe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44" b="27064"/>
          <a:stretch/>
        </p:blipFill>
        <p:spPr bwMode="auto">
          <a:xfrm>
            <a:off x="809772" y="830324"/>
            <a:ext cx="1456983" cy="172072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 descr="C:\Users\User\Downloads\WhatsApp Image 2024-11-13 at 18.21.35.jpe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23" b="27222"/>
          <a:stretch/>
        </p:blipFill>
        <p:spPr bwMode="auto">
          <a:xfrm>
            <a:off x="2671641" y="830323"/>
            <a:ext cx="1265433" cy="172072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 descr="C:\Users\User\Downloads\WhatsApp Image 2024-11-13 at 18.21.31.jpe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70" b="18814"/>
          <a:stretch/>
        </p:blipFill>
        <p:spPr bwMode="auto">
          <a:xfrm>
            <a:off x="4341960" y="830323"/>
            <a:ext cx="1332009" cy="172072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 descr="C:\Users\User\Downloads\WhatsApp Image 2024-11-13 at 18.21.33.jpeg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04" b="28961"/>
          <a:stretch/>
        </p:blipFill>
        <p:spPr bwMode="auto">
          <a:xfrm>
            <a:off x="5945504" y="4201287"/>
            <a:ext cx="1451927" cy="179946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Рисунок 9" descr="C:\Users\User\Downloads\WhatsApp Image 2024-11-13 at 18.21.31 (1).jpeg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13" b="17166"/>
          <a:stretch/>
        </p:blipFill>
        <p:spPr bwMode="auto">
          <a:xfrm>
            <a:off x="7807570" y="4201287"/>
            <a:ext cx="1508369" cy="179946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Рисунок 10" descr="C:\Users\User\Downloads\WhatsApp Image 2024-11-13 at 18.21.34.jpeg"/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26" b="28178"/>
          <a:stretch/>
        </p:blipFill>
        <p:spPr bwMode="auto">
          <a:xfrm>
            <a:off x="9726078" y="4190873"/>
            <a:ext cx="1472223" cy="180987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66514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s://catherineasquithgallery.com/uploads/posts/2021-02/1613499816_100-p-fon-dlya-slaidov-prezentatsii-skachat-besp-1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 rot="10800000" flipV="1">
            <a:off x="697229" y="2675540"/>
            <a:ext cx="10510031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«Біртұтас тәрбие» бағдарламасы негізінде «Қамқор» жобасы аясында «Табиғатқа қамқорлық жасаймыз!» акциясы ұйымдастырылып, 7 - класс оқушылары сенбілікке шықты.</a:t>
            </a:r>
          </a:p>
          <a:p>
            <a:pPr algn="ctr"/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https://www.instagram.com/p/DBQzkFlsxlo/?utm_source=ig_web_copy_link&amp;igsh=MzRlODBiNWFlZA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==</a:t>
            </a:r>
            <a:r>
              <a:rPr lang="kk-KZ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C:\Users\User\Downloads\WhatsApp Image 2024-11-13 at 18.40.10.jpe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9" b="23755"/>
          <a:stretch/>
        </p:blipFill>
        <p:spPr bwMode="auto">
          <a:xfrm>
            <a:off x="838200" y="938093"/>
            <a:ext cx="2116014" cy="159237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 descr="C:\Users\User\Downloads\WhatsApp Image 2024-11-13 at 18.39.47.jpe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47" b="27209"/>
          <a:stretch/>
        </p:blipFill>
        <p:spPr bwMode="auto">
          <a:xfrm>
            <a:off x="3356927" y="938094"/>
            <a:ext cx="2105441" cy="159237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 descr="C:\Users\User\Downloads\WhatsApp Image 2024-11-13 at 18.39.37.jpe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79" t="22047" r="579" b="24227"/>
          <a:stretch/>
        </p:blipFill>
        <p:spPr bwMode="auto">
          <a:xfrm>
            <a:off x="6227861" y="4482601"/>
            <a:ext cx="2232074" cy="163976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 descr="C:\Users\User\Downloads\WhatsApp Image 2024-11-13 at 18.39.40.jpeg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84" b="24590"/>
          <a:stretch/>
        </p:blipFill>
        <p:spPr bwMode="auto">
          <a:xfrm>
            <a:off x="8879034" y="4454110"/>
            <a:ext cx="2328228" cy="163976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71175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s://catherineasquithgallery.com/uploads/posts/2021-02/1613499816_100-p-fon-dlya-slaidov-prezentatsii-skachat-besp-1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17991" y="2673322"/>
            <a:ext cx="10814879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«Республикам – мақтанышым» атты республика күніне арналған апталықтың </a:t>
            </a:r>
            <a:r>
              <a:rPr lang="kk-KZ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жабылу салтанаты өтті</a:t>
            </a:r>
          </a:p>
          <a:p>
            <a:pPr algn="ctr"/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https://www.instagram.com/reel/DBhDlrmMJej/?utm_source=ig_web_copy_link&amp;igsh=MzRlODBiNWFlZA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==</a:t>
            </a:r>
            <a:r>
              <a:rPr lang="kk-KZ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C:\Users\User\Downloads\WhatsApp Image 2024-11-13 at 18.51.08.jpe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0" t="23454" r="200" b="26735"/>
          <a:stretch/>
        </p:blipFill>
        <p:spPr bwMode="auto">
          <a:xfrm>
            <a:off x="717991" y="840992"/>
            <a:ext cx="1579440" cy="160502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 descr="C:\Users\User\Downloads\WhatsApp Image 2024-11-13 at 18.51.07 (1).jpe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90" b="27308"/>
          <a:stretch/>
        </p:blipFill>
        <p:spPr bwMode="auto">
          <a:xfrm>
            <a:off x="2489456" y="806128"/>
            <a:ext cx="1473517" cy="163989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 descr="C:\Users\User\Downloads\WhatsApp Image 2024-11-13 at 18.51.06 (1).jpe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40" b="28516"/>
          <a:stretch/>
        </p:blipFill>
        <p:spPr bwMode="auto">
          <a:xfrm>
            <a:off x="6004877" y="4171951"/>
            <a:ext cx="1641793" cy="170246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 descr="C:\Users\User\Downloads\WhatsApp Image 2024-11-13 at 18.51.05.jpeg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28" b="26601"/>
          <a:stretch/>
        </p:blipFill>
        <p:spPr bwMode="auto">
          <a:xfrm>
            <a:off x="7951665" y="4171952"/>
            <a:ext cx="1548570" cy="170246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Рисунок 9" descr="C:\Users\User\Downloads\WhatsApp Image 2024-11-13 at 18.51.04.jpeg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6" t="10364" r="-2776" b="26168"/>
          <a:stretch/>
        </p:blipFill>
        <p:spPr bwMode="auto">
          <a:xfrm>
            <a:off x="9805230" y="4171952"/>
            <a:ext cx="1483360" cy="171995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Рисунок 10" descr="C:\Users\User\Downloads\WhatsApp Image 2024-11-13 at 18.51.06.jpeg"/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12" b="26764"/>
          <a:stretch/>
        </p:blipFill>
        <p:spPr bwMode="auto">
          <a:xfrm>
            <a:off x="4154999" y="830510"/>
            <a:ext cx="1649095" cy="161550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14438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Объект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1113" y="1825625"/>
            <a:ext cx="2009774" cy="4351338"/>
          </a:xfrm>
        </p:spPr>
      </p:pic>
      <p:pic>
        <p:nvPicPr>
          <p:cNvPr id="4" name="Picture 2" descr="https://catherineasquithgallery.com/uploads/posts/2021-02/1613499816_100-p-fon-dlya-slaidov-prezentatsii-skachat-besp-1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 rot="10800000" flipV="1">
            <a:off x="838200" y="2597839"/>
            <a:ext cx="1076325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kk-KZ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жылдың 24 қазан күні 5-6 сыныптар арасында </a:t>
            </a:r>
          </a:p>
          <a:p>
            <a:pPr algn="ctr"/>
            <a:r>
              <a:rPr lang="kk-KZ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«Біртұтас тәрбие бағдарламасының» жылдық жоспарына сәйкес, «Тәуелсіздік - тұғырым» тақырыбында патриоттық </a:t>
            </a:r>
          </a:p>
          <a:p>
            <a:pPr algn="ctr"/>
            <a:r>
              <a:rPr lang="kk-KZ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әндер мен хор байқауы өтті.</a:t>
            </a:r>
          </a:p>
          <a:p>
            <a:pPr algn="ctr"/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https://www.instagram.com/reel/DBv3_34MvW8/?utm_source=ig_web_copy_link&amp;igsh=MzRlODBiNWFlZA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==</a:t>
            </a:r>
            <a:r>
              <a:rPr lang="kk-KZ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C:\Users\User\Downloads\WhatsApp Image 2024-11-13 at 18.58.59.jpe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10" b="29134"/>
          <a:stretch/>
        </p:blipFill>
        <p:spPr bwMode="auto">
          <a:xfrm>
            <a:off x="666749" y="811848"/>
            <a:ext cx="1464628" cy="17576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 descr="C:\Users\User\Downloads\WhatsApp Image 2024-11-13 at 18.58.58 (1).jpe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71" b="18548"/>
          <a:stretch/>
        </p:blipFill>
        <p:spPr bwMode="auto">
          <a:xfrm>
            <a:off x="2302828" y="806728"/>
            <a:ext cx="1392873" cy="17576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 descr="C:\Users\User\Downloads\WhatsApp Image 2024-11-13 at 18.58.57.jpeg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350" b="31989"/>
          <a:stretch/>
        </p:blipFill>
        <p:spPr bwMode="auto">
          <a:xfrm>
            <a:off x="5908040" y="4682711"/>
            <a:ext cx="2047240" cy="137233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 descr="C:\Users\User\Downloads\WhatsApp Image 2024-11-13 at 18.58.57 (2).jpeg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88" b="20641"/>
          <a:stretch/>
        </p:blipFill>
        <p:spPr bwMode="auto">
          <a:xfrm>
            <a:off x="3941126" y="795992"/>
            <a:ext cx="1346200" cy="17684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Рисунок 9" descr="C:\Users\User\Downloads\WhatsApp Image 2024-11-13 at 18.58.55 (2).jpeg"/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26" t="23338" r="10506" b="22791"/>
          <a:stretch/>
        </p:blipFill>
        <p:spPr bwMode="auto">
          <a:xfrm>
            <a:off x="8126731" y="4682711"/>
            <a:ext cx="1245869" cy="137233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68" t="37501" r="7179" b="39333"/>
          <a:stretch/>
        </p:blipFill>
        <p:spPr>
          <a:xfrm>
            <a:off x="9550245" y="4682711"/>
            <a:ext cx="1803555" cy="1372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930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0680" y="1825625"/>
            <a:ext cx="2990640" cy="4351338"/>
          </a:xfrm>
        </p:spPr>
      </p:pic>
      <p:pic>
        <p:nvPicPr>
          <p:cNvPr id="4" name="Picture 2" descr="https://catherineasquithgallery.com/uploads/posts/2021-02/1613499816_100-p-fon-dlya-slaidov-prezentatsii-skachat-besp-1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38200" y="2708910"/>
            <a:ext cx="1062609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жылдың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қараша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күні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мектебімізде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Біртұтас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тәрбие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бағдарламасы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негізінде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Шабыт”жобасы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аясында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ұйымдастырылған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3-сыныптар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арасында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оқушылардың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тапқырлығы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шығармашылығын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дамыту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мақсатында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Miss&amp;Mister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ru-RU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сайысы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өтті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hlinkClick r:id="rId4"/>
              </a:rPr>
              <a:t>https://www.instagram.com/reel/DChCoaXM02x/?utm_source=ig_web_copy_link&amp;igsh=MzRlODBiNWFlZA</a:t>
            </a:r>
            <a:r>
              <a:rPr lang="en-US" dirty="0" smtClean="0"/>
              <a:t>==</a:t>
            </a:r>
            <a:r>
              <a:rPr lang="kk-KZ" dirty="0" smtClean="0"/>
              <a:t> </a:t>
            </a:r>
            <a:endParaRPr lang="en-US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320" y="508497"/>
            <a:ext cx="1684020" cy="206547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0870" y="508497"/>
            <a:ext cx="1575015" cy="206547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6415" y="508497"/>
            <a:ext cx="1512432" cy="206547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8847" y="4126230"/>
            <a:ext cx="1702473" cy="205073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5585" y="4114799"/>
            <a:ext cx="1574791" cy="206216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4641" y="4126230"/>
            <a:ext cx="1586759" cy="2013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300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8637" y="1825625"/>
            <a:ext cx="4434726" cy="4351338"/>
          </a:xfrm>
        </p:spPr>
      </p:pic>
      <p:pic>
        <p:nvPicPr>
          <p:cNvPr id="4" name="Picture 2" descr="https://catherineasquithgallery.com/uploads/posts/2021-02/1613499816_100-p-fon-dlya-slaidov-prezentatsii-skachat-besp-1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08660" y="3211830"/>
            <a:ext cx="1073277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Біртұтас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тәрбие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бағдарламасы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бойынша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оқушылардың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шығармашылық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әлеуетін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ашу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арқылы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құндылықтарды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дәріптеу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мақсатында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Ертегілер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әлеміне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саяхат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тақырыбында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театрландырылған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қойылымдар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ұйымдастырылды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dirty="0">
                <a:hlinkClick r:id="rId4"/>
              </a:rPr>
              <a:t>https://www.instagram.com/p/DCjP_sdMlAS/?utm_source=ig_web_copy_link&amp;igsh=MzRlODBiNWFlZA</a:t>
            </a:r>
            <a:r>
              <a:rPr lang="en-US" dirty="0" smtClean="0"/>
              <a:t>==</a:t>
            </a:r>
            <a:r>
              <a:rPr lang="kk-KZ" dirty="0" smtClean="0"/>
              <a:t> </a:t>
            </a:r>
            <a:endParaRPr lang="en-US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608" y="958127"/>
            <a:ext cx="1639242" cy="195548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010" y="958127"/>
            <a:ext cx="1717611" cy="195548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0531" y="958127"/>
            <a:ext cx="1645920" cy="195548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5075" y="4425633"/>
            <a:ext cx="1630125" cy="175133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0085" y="4425633"/>
            <a:ext cx="1719776" cy="175133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5258" y="4412159"/>
            <a:ext cx="1686807" cy="1764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841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780" y="1825625"/>
            <a:ext cx="3532440" cy="4351338"/>
          </a:xfrm>
        </p:spPr>
      </p:pic>
      <p:pic>
        <p:nvPicPr>
          <p:cNvPr id="4" name="Picture 2" descr="https://catherineasquithgallery.com/uploads/posts/2021-02/1613499816_100-p-fon-dlya-slaidov-prezentatsii-skachat-besp-1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4650" y="1234440"/>
            <a:ext cx="5977890" cy="40005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377440" y="5406390"/>
            <a:ext cx="92925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https://www.instagram.com/p/DCvhPSbIZB9/?utm_source=ig_web_copy_link&amp;igsh=MzRlODBiNWFlZA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==</a:t>
            </a:r>
            <a:r>
              <a:rPr lang="kk-KZ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1305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0662" y="1825625"/>
            <a:ext cx="7350676" cy="4351338"/>
          </a:xfrm>
        </p:spPr>
      </p:pic>
      <p:pic>
        <p:nvPicPr>
          <p:cNvPr id="4" name="Picture 2" descr="https://catherineasquithgallery.com/uploads/posts/2021-02/1613499816_100-p-fon-dlya-slaidov-prezentatsii-skachat-besp-1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8630" y="3154680"/>
            <a:ext cx="110871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“КҮЗГІ ШУАҚ-2024” БАЙҚАУЫ ӨТТІ.</a:t>
            </a:r>
            <a:b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Мектебімізде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Біртұтас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тәрбие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бағдарламасы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негізінде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Шабыт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жобасы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аясында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жыл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сайынғы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дәстүрлі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шараларымыздың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бірі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“КҮЗГІ ШУАҚ-2024”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байқауы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ұйымдастырылды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846" y="667227"/>
            <a:ext cx="1935686" cy="180641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3532" y="734696"/>
            <a:ext cx="3362608" cy="204104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6130" y="4478119"/>
            <a:ext cx="2530260" cy="175541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373" y="4508999"/>
            <a:ext cx="2325127" cy="169365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196535" y="2899954"/>
            <a:ext cx="105442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https://www.instagram.com/p/DC1k72lsFUR/?utm_source=ig_web_copy_link&amp;igsh=MzRlODBiNWFlZA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==</a:t>
            </a:r>
            <a:r>
              <a:rPr lang="kk-KZ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8724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6606" y="1825625"/>
            <a:ext cx="4358788" cy="4351338"/>
          </a:xfrm>
        </p:spPr>
      </p:pic>
      <p:pic>
        <p:nvPicPr>
          <p:cNvPr id="4" name="Picture 2" descr="https://catherineasquithgallery.com/uploads/posts/2021-02/1613499816_100-p-fon-dlya-slaidov-prezentatsii-skachat-besp-1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36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14" y="640080"/>
            <a:ext cx="5238206" cy="280851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40080" y="3741508"/>
            <a:ext cx="107137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Біртұтас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тәрбие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бағдарламасын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іске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асыру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аясында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Өзін-өзі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басқару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ұйымының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көшбасшыларына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арналған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Үздік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көшбасшы-2024” </a:t>
            </a:r>
            <a:r>
              <a:rPr lang="ru-RU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байқауы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өтті</a:t>
            </a:r>
            <a:endParaRPr lang="en-US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4857750"/>
            <a:ext cx="1036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4"/>
              </a:rPr>
              <a:t>https://www.instagram.com/p/DC9rEfCMfKS/?utm_source=ig_web_copy_link&amp;igsh=MzRlODBiNWFlZA</a:t>
            </a:r>
            <a:r>
              <a:rPr lang="en-US" dirty="0"/>
              <a:t>==</a:t>
            </a:r>
            <a:r>
              <a:rPr lang="kk-KZ" dirty="0"/>
              <a:t>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07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s://catherineasquithgallery.com/uploads/posts/2021-02/1613499816_100-p-fon-dlya-slaidov-prezentatsii-skachat-besp-1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40080" y="2688550"/>
            <a:ext cx="10584179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1-11 сынып оқушыларымен қатысуымен 1 қыркүйек – Білім күні мерекесіне арналған «Мектебім – мейірім мекені» тақырыбында салтанатты жиын өтті</a:t>
            </a:r>
          </a:p>
          <a:p>
            <a:pPr algn="ctr"/>
            <a:r>
              <a:rPr lang="en-US" sz="1400" b="1" i="1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https://www.instagram.com/reel/C_ZiHIFo_pg/?utm_source=ig_web_copy_link&amp;igsh=MzRlODBiNWFlZA</a:t>
            </a:r>
            <a:r>
              <a:rPr lang="en-US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==</a:t>
            </a:r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80338" y="138332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808892"/>
            <a:ext cx="1420123" cy="178758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9739" y="808892"/>
            <a:ext cx="1372837" cy="178758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210" y="808893"/>
            <a:ext cx="1446946" cy="178758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2602" y="4472296"/>
            <a:ext cx="1444284" cy="172621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062" y="4441258"/>
            <a:ext cx="1521411" cy="178829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8505" y="4468601"/>
            <a:ext cx="1523365" cy="1788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5305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2524" y="1825625"/>
            <a:ext cx="2686951" cy="4351338"/>
          </a:xfrm>
        </p:spPr>
      </p:pic>
      <p:pic>
        <p:nvPicPr>
          <p:cNvPr id="4" name="Picture 2" descr="https://catherineasquithgallery.com/uploads/posts/2021-02/1613499816_100-p-fon-dlya-slaidov-prezentatsii-skachat-besp-1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74767" y="2860766"/>
            <a:ext cx="1077903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желтоқсан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күні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Мектеп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парламенті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мүшелерінің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ұйымдастырылуымен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“Шоколад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күні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ұйымдастырылды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4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hlinkClick r:id="rId4"/>
              </a:rPr>
              <a:t>https</a:t>
            </a:r>
            <a:r>
              <a:rPr lang="en-US" dirty="0">
                <a:hlinkClick r:id="rId4"/>
              </a:rPr>
              <a:t>://www.instagram.com/reel/DDbQGyBIdvT/?utm_source=ig_web_copy_link&amp;igsh=MzRlODBiNWFlZA</a:t>
            </a:r>
            <a:r>
              <a:rPr lang="en-US" dirty="0" smtClean="0"/>
              <a:t>==</a:t>
            </a:r>
            <a:r>
              <a:rPr lang="kk-KZ" dirty="0" smtClean="0"/>
              <a:t> </a:t>
            </a:r>
            <a:endParaRPr lang="en-US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0542" y="719240"/>
            <a:ext cx="1985764" cy="210312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4283" y="4539407"/>
            <a:ext cx="1860368" cy="183934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721925"/>
            <a:ext cx="2085370" cy="213884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1747" y="4504209"/>
            <a:ext cx="1845953" cy="1874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556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5717" y="1825625"/>
            <a:ext cx="5940566" cy="4351338"/>
          </a:xfrm>
        </p:spPr>
      </p:pic>
      <p:pic>
        <p:nvPicPr>
          <p:cNvPr id="4" name="Picture 2" descr="https://catherineasquithgallery.com/uploads/posts/2021-02/1613499816_100-p-fon-dlya-slaidov-prezentatsii-skachat-besp-1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36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38200" y="2994660"/>
            <a:ext cx="108318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Менің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анам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мақтанышым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видео </a:t>
            </a:r>
            <a:r>
              <a:rPr lang="ru-RU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байқауы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өтті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  <a:p>
            <a:r>
              <a:rPr lang="en-US" dirty="0">
                <a:hlinkClick r:id="rId4"/>
              </a:rPr>
              <a:t>https://www.instagram.com/reel/DDKEqZpMhcm/?utm_source=ig_web_copy_link&amp;igsh=MzRlODBiNWFlZA</a:t>
            </a:r>
            <a:r>
              <a:rPr lang="en-US" dirty="0" smtClean="0"/>
              <a:t>==</a:t>
            </a:r>
            <a:r>
              <a:rPr lang="kk-KZ" dirty="0" smtClean="0"/>
              <a:t> </a:t>
            </a:r>
            <a:endParaRPr lang="en-US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970" y="689206"/>
            <a:ext cx="1672590" cy="194504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9128" y="689205"/>
            <a:ext cx="1473177" cy="194504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570" y="698778"/>
            <a:ext cx="1602018" cy="193547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5755" y="4222580"/>
            <a:ext cx="1578694" cy="191969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6975" y="4231439"/>
            <a:ext cx="1775755" cy="1910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5867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0119" y="1825625"/>
            <a:ext cx="3571762" cy="4351338"/>
          </a:xfrm>
        </p:spPr>
      </p:pic>
      <p:pic>
        <p:nvPicPr>
          <p:cNvPr id="4" name="Picture 2" descr="https://catherineasquithgallery.com/uploads/posts/2021-02/1613499816_100-p-fon-dlya-slaidov-prezentatsii-skachat-besp-1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36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48690" y="2971800"/>
            <a:ext cx="10172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желтоқсан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Қазақстан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Республикасының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Тәуелсіздік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күніне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орай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Жетістігімді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еліме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арнаймын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ru-RU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челленджі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ұйымдастырылды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6280" y="3679686"/>
            <a:ext cx="10637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4"/>
              </a:rPr>
              <a:t>https://www.instagram.com/reel/DDMjanzMatZ/?utm_source=ig_web_copy_link&amp;igsh=MzRlODBiNWFlZA</a:t>
            </a:r>
            <a:r>
              <a:rPr lang="en-US" dirty="0" smtClean="0"/>
              <a:t>==</a:t>
            </a:r>
            <a:r>
              <a:rPr lang="kk-KZ" dirty="0" smtClean="0"/>
              <a:t> </a:t>
            </a:r>
            <a:endParaRPr lang="en-US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792" y="681663"/>
            <a:ext cx="1656501" cy="201805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6067" y="706706"/>
            <a:ext cx="1565185" cy="199300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39" y="4387572"/>
            <a:ext cx="1766672" cy="165044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2026" y="706706"/>
            <a:ext cx="1620812" cy="196395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0431" y="4387572"/>
            <a:ext cx="1691437" cy="163746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2788" y="4409302"/>
            <a:ext cx="1758576" cy="1628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4418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1113" y="1825625"/>
            <a:ext cx="2009774" cy="4351338"/>
          </a:xfrm>
        </p:spPr>
      </p:pic>
      <p:pic>
        <p:nvPicPr>
          <p:cNvPr id="4" name="Picture 2" descr="https://catherineasquithgallery.com/uploads/posts/2021-02/1613499816_100-p-fon-dlya-slaidov-prezentatsii-skachat-besp-1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66205" y="2939143"/>
            <a:ext cx="1095973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9-11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сынып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оқушыларының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арасында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бос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уақытты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тиімді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пайдалану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достық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қарым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қатынасты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нығайту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мақсатында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Өзін-өзі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басқару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парламентімен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Көңілді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тапқырлар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клубының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ұйымдастыруымен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Достығымыз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жарасқан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!” </a:t>
            </a: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атты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тақырыбындағы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әзіл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кеші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өтті</a:t>
            </a:r>
            <a:endPara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hlinkClick r:id="rId4"/>
              </a:rPr>
              <a:t>https</a:t>
            </a:r>
            <a:r>
              <a:rPr lang="en-US" dirty="0">
                <a:hlinkClick r:id="rId4"/>
              </a:rPr>
              <a:t>://www.instagram.com/reel/DDz914ss143/?utm_source=ig_web_copy_link&amp;igsh=MzRlODBiNWFlZA</a:t>
            </a:r>
            <a:r>
              <a:rPr lang="en-US" dirty="0" smtClean="0"/>
              <a:t>==</a:t>
            </a:r>
            <a:r>
              <a:rPr lang="kk-KZ" dirty="0" smtClean="0"/>
              <a:t> </a:t>
            </a:r>
            <a:endParaRPr lang="en-US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095" b="22286"/>
          <a:stretch/>
        </p:blipFill>
        <p:spPr>
          <a:xfrm>
            <a:off x="666206" y="892110"/>
            <a:ext cx="1606731" cy="209928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71" b="15810"/>
          <a:stretch/>
        </p:blipFill>
        <p:spPr>
          <a:xfrm>
            <a:off x="2457309" y="896926"/>
            <a:ext cx="1644428" cy="209446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57" b="16474"/>
          <a:stretch/>
        </p:blipFill>
        <p:spPr>
          <a:xfrm>
            <a:off x="4286109" y="892110"/>
            <a:ext cx="1734605" cy="209928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15" b="18094"/>
          <a:stretch/>
        </p:blipFill>
        <p:spPr>
          <a:xfrm>
            <a:off x="5769666" y="4416471"/>
            <a:ext cx="1614250" cy="187052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10" b="22095"/>
          <a:stretch/>
        </p:blipFill>
        <p:spPr>
          <a:xfrm>
            <a:off x="7638130" y="4416470"/>
            <a:ext cx="1662623" cy="187052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429" b="18857"/>
          <a:stretch/>
        </p:blipFill>
        <p:spPr>
          <a:xfrm>
            <a:off x="9554967" y="4416470"/>
            <a:ext cx="1608419" cy="1870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679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9245" y="4491989"/>
            <a:ext cx="2398319" cy="1684973"/>
          </a:xfrm>
        </p:spPr>
      </p:pic>
      <p:pic>
        <p:nvPicPr>
          <p:cNvPr id="4" name="Picture 2" descr="https://catherineasquithgallery.com/uploads/posts/2021-02/1613499816_100-p-fon-dlya-slaidov-prezentatsii-skachat-besp-1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62940" y="3371850"/>
            <a:ext cx="1084707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Мектебімізде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“Адам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бойындағы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асыл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қасиет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Парасаттылық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атты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іс-шаралар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жоспары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аясында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6-7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сыныптар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арасында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Парасыз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болашақ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тақырыбында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мектепішілік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сурет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байқауы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өтті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</a:t>
            </a:r>
            <a:r>
              <a:rPr lang="en-US" sz="1400" b="1" i="1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://www.instagram.com/p/C_-nJ5bM1RO/?utm_source=ig_web_copy_link&amp;igsh=MzRlODBiNWFlZA</a:t>
            </a:r>
            <a:r>
              <a:rPr lang="en-US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==</a:t>
            </a:r>
            <a:r>
              <a:rPr lang="kk-KZ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1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4362" y="1316794"/>
            <a:ext cx="2796624" cy="196480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249" y="859281"/>
            <a:ext cx="2973521" cy="204842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0578" y="1316794"/>
            <a:ext cx="2681548" cy="1893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8107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3858" y="1825625"/>
            <a:ext cx="3644284" cy="4351338"/>
          </a:xfrm>
        </p:spPr>
      </p:pic>
      <p:pic>
        <p:nvPicPr>
          <p:cNvPr id="4" name="Picture 2" descr="https://catherineasquithgallery.com/uploads/posts/2021-02/1613499816_100-p-fon-dlya-slaidov-prezentatsii-skachat-besp-1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731520" y="2413338"/>
            <a:ext cx="1080135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ru-RU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Балалар</a:t>
            </a:r>
            <a:r>
              <a:rPr lang="ru-RU" sz="20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0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театр” </a:t>
            </a:r>
            <a:r>
              <a:rPr lang="ru-RU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жобасы</a:t>
            </a:r>
            <a:r>
              <a:rPr lang="ru-RU" sz="20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аясында</a:t>
            </a:r>
            <a:r>
              <a:rPr lang="ru-RU" sz="20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бастауыш</a:t>
            </a:r>
            <a:r>
              <a:rPr lang="ru-RU" sz="20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сынып</a:t>
            </a:r>
            <a:r>
              <a:rPr lang="ru-RU" sz="20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оқушыларына</a:t>
            </a:r>
            <a:r>
              <a:rPr lang="ru-RU" sz="20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ru-RU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Самұрық</a:t>
            </a:r>
            <a:r>
              <a:rPr lang="ru-RU" sz="20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ru-RU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жасөспірім</a:t>
            </a:r>
            <a:r>
              <a:rPr lang="ru-RU" sz="20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театры “Человек Паук пен </a:t>
            </a:r>
            <a:r>
              <a:rPr lang="ru-RU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Бэтман</a:t>
            </a:r>
            <a:r>
              <a:rPr lang="ru-RU" sz="20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ru-RU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тақырыбында</a:t>
            </a:r>
            <a:r>
              <a:rPr lang="ru-RU" sz="20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қызықты</a:t>
            </a:r>
            <a:r>
              <a:rPr lang="ru-RU" sz="20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оқиғалар</a:t>
            </a:r>
            <a:r>
              <a:rPr lang="ru-RU" sz="20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ертегі</a:t>
            </a:r>
            <a:r>
              <a:rPr lang="ru-RU" sz="20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желісінен</a:t>
            </a:r>
            <a:r>
              <a:rPr lang="ru-RU" sz="20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үзінді</a:t>
            </a:r>
            <a:r>
              <a:rPr lang="ru-RU" sz="20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көрсетілді</a:t>
            </a:r>
            <a:r>
              <a:rPr lang="ru-RU" sz="20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</a:t>
            </a:r>
            <a:r>
              <a:rPr lang="en-US" sz="1600" b="1" i="1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://www.instagram.com/reel/DAC2wubItK8/?utm_source=ig_web_copy_link&amp;igsh=MzRlODBiNWFlZA</a:t>
            </a:r>
            <a:r>
              <a:rPr lang="en-US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==</a:t>
            </a:r>
            <a:r>
              <a:rPr lang="kk-KZ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091" y="585658"/>
            <a:ext cx="1530698" cy="182768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953" y="585658"/>
            <a:ext cx="1485740" cy="182768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4298" y="594352"/>
            <a:ext cx="1589818" cy="181898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3895" y="4302285"/>
            <a:ext cx="1738412" cy="174879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3100" y="4307048"/>
            <a:ext cx="1669776" cy="1744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1239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atherineasquithgallery.com/uploads/posts/2021-02/1613499816_100-p-fon-dlya-slaidov-prezentatsii-skachat-besp-1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20140" y="2580639"/>
            <a:ext cx="945261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Мектебімізде қазан айында «Мектеп президенті» сайлауы өтті. Ең көп дауыс жинаған үміткер Серікқали Аяулым «Мектеп президенті» болып сайланды</a:t>
            </a:r>
            <a:r>
              <a:rPr lang="kk-KZ" sz="2400" i="1" dirty="0" smtClean="0"/>
              <a:t>.</a:t>
            </a:r>
          </a:p>
          <a:p>
            <a:pPr algn="ctr"/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https://www.instagram.com/reel/DAki3OCMzy-/?utm_source=ig_web_copy_link&amp;igsh=MzRlODBiNWFlZA</a:t>
            </a:r>
            <a:r>
              <a:rPr lang="en-US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==</a:t>
            </a:r>
            <a:r>
              <a:rPr lang="kk-KZ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" t="13056" r="11570" b="26383"/>
          <a:stretch/>
        </p:blipFill>
        <p:spPr bwMode="auto">
          <a:xfrm>
            <a:off x="749180" y="651509"/>
            <a:ext cx="1469805" cy="192912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 descr="C:\Users\User\Downloads\WhatsApp Image 2024-11-13 at 17.28.52.jpe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64" r="12390" b="30596"/>
          <a:stretch/>
        </p:blipFill>
        <p:spPr bwMode="auto">
          <a:xfrm>
            <a:off x="2491740" y="651509"/>
            <a:ext cx="1453177" cy="192095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Рисунок 9" descr="C:\Users\User\Downloads\WhatsApp Image 2024-11-13 at 17.28.51 (1).jpe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27" b="28710"/>
          <a:stretch/>
        </p:blipFill>
        <p:spPr bwMode="auto">
          <a:xfrm>
            <a:off x="4217671" y="643337"/>
            <a:ext cx="1411048" cy="192912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Рисунок 11" descr="C:\Users\User\Downloads\WhatsApp Image 2024-11-13 at 17.28.51.jpeg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16" r="527" b="26642"/>
          <a:stretch/>
        </p:blipFill>
        <p:spPr bwMode="auto">
          <a:xfrm>
            <a:off x="6160770" y="4073836"/>
            <a:ext cx="1563077" cy="20212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Рисунок 13" descr="C:\Users\User\Downloads\WhatsApp Image 2024-11-13 at 17.28.52 (3).jpeg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01" b="26703"/>
          <a:stretch/>
        </p:blipFill>
        <p:spPr bwMode="auto">
          <a:xfrm>
            <a:off x="8026624" y="4080507"/>
            <a:ext cx="1552646" cy="20212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Рисунок 14" descr="C:\Users\User\Downloads\WhatsApp Image 2024-11-13 at 17.28.50.jpeg"/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03" b="29104"/>
          <a:stretch/>
        </p:blipFill>
        <p:spPr bwMode="auto">
          <a:xfrm>
            <a:off x="9882048" y="4080507"/>
            <a:ext cx="1490802" cy="20212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936181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catherineasquithgallery.com/uploads/posts/2021-02/1613499816_100-p-fon-dlya-slaidov-prezentatsii-skachat-besp-1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010" y="0"/>
            <a:ext cx="1227201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74370" y="2274838"/>
            <a:ext cx="104127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Ұстазым</a:t>
            </a:r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әні</a:t>
            </a:r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орындалды</a:t>
            </a:r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3751719"/>
            <a:ext cx="4674870" cy="173836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045970" y="3474720"/>
            <a:ext cx="74295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https://www.instagram.com/reel/DApz9vxsaVX/?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utm_source=ig_web_copy_link&amp;igsh=MzRlODBiNWFlZA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==</a:t>
            </a:r>
            <a:r>
              <a:rPr lang="kk-KZ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29000" y="1905506"/>
            <a:ext cx="5084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Даналық</a:t>
            </a:r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ұстаздан</a:t>
            </a:r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челленджі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724163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s://catherineasquithgallery.com/uploads/posts/2021-02/1613499816_100-p-fon-dlya-slaidov-prezentatsii-skachat-besp-1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45770" y="2832416"/>
            <a:ext cx="1099566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Мектебімізде 5 - қазан ұстаздар күніне орай</a:t>
            </a:r>
          </a:p>
          <a:p>
            <a:pPr algn="ctr"/>
            <a:r>
              <a:rPr lang="kk-KZ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«Ұстаз аты – биік, әрі мәңгілік» атты 10-11 сынып оқушыларының ұйымдастыруымен мерекелік іс-шара өтті</a:t>
            </a:r>
            <a:r>
              <a:rPr lang="kk-KZ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en-US" sz="1600" b="1" i="1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https://www.instagram.com/reel/DAshi9OMubA/?utm_source=ig_web_copy_link&amp;igsh=MzRlODBiNWFlZA</a:t>
            </a:r>
            <a:r>
              <a:rPr lang="en-US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==</a:t>
            </a:r>
            <a:r>
              <a:rPr lang="kk-KZ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C:\Users\User\Downloads\WhatsApp Image 2024-11-13 at 17.37.34 (2).jpe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86" b="21947"/>
          <a:stretch/>
        </p:blipFill>
        <p:spPr bwMode="auto">
          <a:xfrm>
            <a:off x="770974" y="1009589"/>
            <a:ext cx="1493886" cy="168789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 descr="C:\Users\User\Downloads\WhatsApp Image 2024-11-13 at 17.37.34 (1).jpe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06" b="26589"/>
          <a:stretch/>
        </p:blipFill>
        <p:spPr bwMode="auto">
          <a:xfrm>
            <a:off x="2543343" y="994691"/>
            <a:ext cx="1394240" cy="170278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 descr="C:\Users\User\Downloads\WhatsApp Image 2024-11-13 at 17.37.34.jpe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76" b="25925"/>
          <a:stretch/>
        </p:blipFill>
        <p:spPr bwMode="auto">
          <a:xfrm>
            <a:off x="4216066" y="986251"/>
            <a:ext cx="1463445" cy="171122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 descr="C:\Users\User\Downloads\WhatsApp Image 2024-11-13 at 17.37.33 (1).jpeg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81" b="27340"/>
          <a:stretch/>
        </p:blipFill>
        <p:spPr bwMode="auto">
          <a:xfrm>
            <a:off x="6096000" y="4446556"/>
            <a:ext cx="1299528" cy="176832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Рисунок 9" descr="C:\Users\User\Downloads\WhatsApp Image 2024-11-13 at 17.37.33.jpeg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76" b="25619"/>
          <a:stretch/>
        </p:blipFill>
        <p:spPr bwMode="auto">
          <a:xfrm>
            <a:off x="7678615" y="4456264"/>
            <a:ext cx="1231839" cy="172069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Рисунок 10" descr="C:\Users\User\Downloads\WhatsApp Image 2024-11-13 at 17.37.32.jpeg"/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" t="30316" r="9799" b="26562"/>
          <a:stretch/>
        </p:blipFill>
        <p:spPr bwMode="auto">
          <a:xfrm>
            <a:off x="9193541" y="4456265"/>
            <a:ext cx="2040597" cy="172069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168447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8782" y="1825625"/>
            <a:ext cx="3594435" cy="4351338"/>
          </a:xfrm>
        </p:spPr>
      </p:pic>
      <p:pic>
        <p:nvPicPr>
          <p:cNvPr id="4" name="Picture 2" descr="https://catherineasquithgallery.com/uploads/posts/2021-02/1613499816_100-p-fon-dlya-slaidov-prezentatsii-skachat-besp-1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 rot="10800000" flipV="1">
            <a:off x="838200" y="2690337"/>
            <a:ext cx="1070610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/>
            </a:r>
            <a:br>
              <a:rPr lang="ru-RU" dirty="0"/>
            </a:br>
            <a:r>
              <a:rPr lang="ru-RU" sz="24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ДУБЛЕР КҮНІ</a:t>
            </a:r>
          </a:p>
          <a:p>
            <a:pPr algn="ctr"/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</a:t>
            </a:r>
            <a:r>
              <a:rPr lang="en-US" sz="1600" b="1" i="1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://www.instagram.com/reel/DA0IaLgMYnk/?utm_source=ig_web_copy_link&amp;igsh=MzRlODBiNWFlZA</a:t>
            </a:r>
            <a:r>
              <a:rPr lang="en-US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==</a:t>
            </a:r>
            <a:r>
              <a:rPr lang="kk-KZ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034" y="655590"/>
            <a:ext cx="1365686" cy="165326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1037" y="655589"/>
            <a:ext cx="1331015" cy="165326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0218" y="655588"/>
            <a:ext cx="1449337" cy="165326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6760" y="4510504"/>
            <a:ext cx="1532849" cy="176548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7974" y="4526280"/>
            <a:ext cx="1563296" cy="173393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9544" y="4526280"/>
            <a:ext cx="1530336" cy="1765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900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0658" y="1825625"/>
            <a:ext cx="3610684" cy="4351338"/>
          </a:xfrm>
        </p:spPr>
      </p:pic>
      <p:pic>
        <p:nvPicPr>
          <p:cNvPr id="4" name="Picture 2" descr="https://catherineasquithgallery.com/uploads/posts/2021-02/1613499816_100-p-fon-dlya-slaidov-prezentatsii-skachat-besp-1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05840" y="2274838"/>
            <a:ext cx="10184130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ru-RU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Балалар</a:t>
            </a:r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театр” </a:t>
            </a:r>
            <a:r>
              <a:rPr lang="ru-RU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жобасы</a:t>
            </a:r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аясында</a:t>
            </a:r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бастауыш</a:t>
            </a:r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сынып</a:t>
            </a:r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оқушыларына</a:t>
            </a:r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ru-RU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Балауса</a:t>
            </a:r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ru-RU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қуыршақ</a:t>
            </a:r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театры “</a:t>
            </a:r>
            <a:r>
              <a:rPr lang="ru-RU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Бақыт</a:t>
            </a:r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деген</a:t>
            </a:r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…” </a:t>
            </a:r>
            <a:r>
              <a:rPr lang="ru-RU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тақырыпта</a:t>
            </a:r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қызықты</a:t>
            </a:r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оқиғалар</a:t>
            </a:r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желісінен</a:t>
            </a:r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үзінді</a:t>
            </a:r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көрсетілді</a:t>
            </a:r>
            <a:r>
              <a:rPr lang="ru-RU" sz="24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</a:t>
            </a:r>
            <a:r>
              <a:rPr lang="en-US" sz="1600" b="1" i="1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://www.instagram.com/reel/DA8UwwFMFuZ/?utm_source=ig_web_copy_link&amp;igsh=MzRlODBiNWFlZA</a:t>
            </a:r>
            <a:r>
              <a:rPr lang="en-US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==</a:t>
            </a:r>
            <a:r>
              <a:rPr lang="kk-KZ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9640" y="4214441"/>
            <a:ext cx="1688235" cy="203454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4877" y="4204336"/>
            <a:ext cx="1661557" cy="203454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499" y="570865"/>
            <a:ext cx="1564100" cy="2034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82529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633</TotalTime>
  <Words>532</Words>
  <Application>Microsoft Office PowerPoint</Application>
  <PresentationFormat>Широкоэкранный</PresentationFormat>
  <Paragraphs>51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50</cp:revision>
  <dcterms:created xsi:type="dcterms:W3CDTF">2024-11-13T10:42:21Z</dcterms:created>
  <dcterms:modified xsi:type="dcterms:W3CDTF">2024-12-26T13:18:55Z</dcterms:modified>
</cp:coreProperties>
</file>