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6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F169-1C25-44F4-AE20-54F0BE8DB70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0FA1D-C2FF-4FC1-97C3-228256921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09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F169-1C25-44F4-AE20-54F0BE8DB70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0FA1D-C2FF-4FC1-97C3-228256921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4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F169-1C25-44F4-AE20-54F0BE8DB70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0FA1D-C2FF-4FC1-97C3-228256921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23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F169-1C25-44F4-AE20-54F0BE8DB70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0FA1D-C2FF-4FC1-97C3-228256921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06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F169-1C25-44F4-AE20-54F0BE8DB70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0FA1D-C2FF-4FC1-97C3-228256921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1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F169-1C25-44F4-AE20-54F0BE8DB70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0FA1D-C2FF-4FC1-97C3-228256921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73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F169-1C25-44F4-AE20-54F0BE8DB70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0FA1D-C2FF-4FC1-97C3-228256921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19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F169-1C25-44F4-AE20-54F0BE8DB70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0FA1D-C2FF-4FC1-97C3-228256921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3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F169-1C25-44F4-AE20-54F0BE8DB70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0FA1D-C2FF-4FC1-97C3-228256921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4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F169-1C25-44F4-AE20-54F0BE8DB70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0FA1D-C2FF-4FC1-97C3-228256921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73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F169-1C25-44F4-AE20-54F0BE8DB70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0FA1D-C2FF-4FC1-97C3-228256921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15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8F169-1C25-44F4-AE20-54F0BE8DB701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0FA1D-C2FF-4FC1-97C3-228256921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7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429321" y="-66393"/>
            <a:ext cx="8329961" cy="2599259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4038" y="520198"/>
            <a:ext cx="7638585" cy="1297451"/>
          </a:xfrm>
        </p:spPr>
        <p:txBody>
          <a:bodyPr>
            <a:noAutofit/>
          </a:bodyPr>
          <a:lstStyle/>
          <a:p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Қамқоршылық кеңес жұмысының талдауы. </a:t>
            </a:r>
            <a:b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 мен жоспарлар.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3717" y="2332823"/>
            <a:ext cx="1740376" cy="22524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5900" t="12310" r="47365" b="9195"/>
          <a:stretch/>
        </p:blipFill>
        <p:spPr>
          <a:xfrm>
            <a:off x="5661231" y="2532866"/>
            <a:ext cx="3352156" cy="42227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40" y="4831042"/>
            <a:ext cx="3620431" cy="20964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22" r="9548" b="28522"/>
          <a:stretch/>
        </p:blipFill>
        <p:spPr>
          <a:xfrm>
            <a:off x="517138" y="2549860"/>
            <a:ext cx="2805925" cy="201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9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1613" y="133815"/>
            <a:ext cx="75439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«№74 жалпы білім беретін орта мектеп» КММ</a:t>
            </a:r>
          </a:p>
          <a:p>
            <a:pPr algn="ctr"/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Қамқоршылық кеңесінің жұмыс жоспары 2024-2025 оқу жылы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221029"/>
              </p:ext>
            </p:extLst>
          </p:nvPr>
        </p:nvGraphicFramePr>
        <p:xfrm>
          <a:off x="501805" y="1042423"/>
          <a:ext cx="8026461" cy="5670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049">
                  <a:extLst>
                    <a:ext uri="{9D8B030D-6E8A-4147-A177-3AD203B41FA5}">
                      <a16:colId xmlns:a16="http://schemas.microsoft.com/office/drawing/2014/main" val="4129780931"/>
                    </a:ext>
                  </a:extLst>
                </a:gridCol>
                <a:gridCol w="6423102">
                  <a:extLst>
                    <a:ext uri="{9D8B030D-6E8A-4147-A177-3AD203B41FA5}">
                      <a16:colId xmlns:a16="http://schemas.microsoft.com/office/drawing/2014/main" val="630456563"/>
                    </a:ext>
                  </a:extLst>
                </a:gridCol>
                <a:gridCol w="1157310">
                  <a:extLst>
                    <a:ext uri="{9D8B030D-6E8A-4147-A177-3AD203B41FA5}">
                      <a16:colId xmlns:a16="http://schemas.microsoft.com/office/drawing/2014/main" val="51782692"/>
                    </a:ext>
                  </a:extLst>
                </a:gridCol>
              </a:tblGrid>
              <a:tr h="385678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Кеңес</a:t>
                      </a:r>
                      <a:r>
                        <a:rPr lang="kk-KZ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отырысында қаралған мәселелер</a:t>
                      </a:r>
                      <a:endParaRPr lang="kk-KZ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Мерзімі 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23736"/>
                  </a:ext>
                </a:extLst>
              </a:tr>
              <a:tr h="1616679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kk-KZ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«Мектепке жол» акциясын</a:t>
                      </a:r>
                      <a:r>
                        <a:rPr lang="kk-KZ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ұйымдастыру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kk-KZ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ҚР Үкіметінің 2008 жылғы 25 қаңтардағы №64 қаулысында көрсетілген санаттағы отбасылардың балаларына материалдық көмек көрсету туралы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kk-KZ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1-4 сынып оқушыларының тегін ыстық тамақпен қамтамасыз етілуін ұйымдастыру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Тамыз 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433011"/>
                  </a:ext>
                </a:extLst>
              </a:tr>
              <a:tr h="1870275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kk-KZ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Қамқоршылық кеңестің жаңа құрамын бекіту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kk-KZ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Мектеп оқушыларының әлеуметтік жағдайын анықтау жұмыстары, мектептің әлеуметтік паспортымен таныстыру.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kk-KZ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Оқушылардың ыстық тамақтануын</a:t>
                      </a:r>
                      <a:r>
                        <a:rPr lang="kk-KZ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ұйымдастыру жағдайы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kk-KZ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Баланы жәбірлеудің (буллингтің) алдын алу шаралары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kk-KZ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Қарттар күніне орай ұйымдастырылған мерекелік, қайырымдылық шаралары</a:t>
                      </a:r>
                      <a:endParaRPr lang="kk-KZ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Қазан 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905853"/>
                  </a:ext>
                </a:extLst>
              </a:tr>
              <a:tr h="1363082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kk-KZ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Сыбайлас жемқорлыққа</a:t>
                      </a:r>
                      <a:r>
                        <a:rPr lang="kk-KZ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себеп болатын жағдайлардың алдын алу шаралары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kk-KZ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Жаңа жылдық мерекелерді ұйымдастыруға қатысу (Қоғам мен демеушілерді Жаңа жылдық мерекелерді ұйымдастыруға және өткізуге демеушілерді тарту)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kk-KZ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«Қамқорлық» акциясы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kk-KZ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Түнгі рейд шараларын жүргізу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Желтоқсан 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80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037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87" y="1650379"/>
            <a:ext cx="3211551" cy="2519517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0803" y="557559"/>
            <a:ext cx="8049090" cy="1204333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Қамқоршылық кеңес жұмысының талдауы. </a:t>
            </a:r>
            <a:b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 мен жоспарлар.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24"/>
          <a:stretch/>
        </p:blipFill>
        <p:spPr>
          <a:xfrm>
            <a:off x="4965598" y="4337824"/>
            <a:ext cx="3140462" cy="28813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" t="3217" r="-2992" b="-1515"/>
          <a:stretch/>
        </p:blipFill>
        <p:spPr>
          <a:xfrm>
            <a:off x="1180636" y="4337824"/>
            <a:ext cx="3475000" cy="30665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0" r="38943" b="40355"/>
          <a:stretch/>
        </p:blipFill>
        <p:spPr>
          <a:xfrm>
            <a:off x="4965598" y="1761893"/>
            <a:ext cx="3140462" cy="228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4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96" y="1484362"/>
            <a:ext cx="2652847" cy="3544839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Қамқоршылық кеңес жұмысының талдауы. </a:t>
            </a:r>
            <a:b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 мен жоспарлар.</a:t>
            </a:r>
            <a:endParaRPr lang="en-US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07"/>
          <a:stretch/>
        </p:blipFill>
        <p:spPr>
          <a:xfrm>
            <a:off x="914400" y="1659538"/>
            <a:ext cx="2163337" cy="29459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12"/>
          <a:stretch/>
        </p:blipFill>
        <p:spPr>
          <a:xfrm>
            <a:off x="1105407" y="5118401"/>
            <a:ext cx="2819821" cy="21633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815" y="5118401"/>
            <a:ext cx="2887925" cy="21633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8" t="23740" b="46829"/>
          <a:stretch/>
        </p:blipFill>
        <p:spPr>
          <a:xfrm>
            <a:off x="5944548" y="1690689"/>
            <a:ext cx="2570802" cy="30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7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570803" y="557559"/>
            <a:ext cx="8049090" cy="1204333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Қамқоршылық кеңес жұмысының талдауы. </a:t>
            </a:r>
            <a:b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 мен жоспарлар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pic>
        <p:nvPicPr>
          <p:cNvPr id="6" name="Объект 5" descr="C:\Users\User\Downloads\photo_5334683990105376263_y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2" t="20585" r="-2637" b="12140"/>
          <a:stretch/>
        </p:blipFill>
        <p:spPr bwMode="auto">
          <a:xfrm>
            <a:off x="847493" y="1825627"/>
            <a:ext cx="2263697" cy="31478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User\Downloads\photo_5334683990105376261_y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1"/>
          <a:stretch/>
        </p:blipFill>
        <p:spPr bwMode="auto">
          <a:xfrm>
            <a:off x="3244741" y="1878978"/>
            <a:ext cx="2453532" cy="282443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4"/>
          <p:cNvSpPr txBox="1">
            <a:spLocks/>
          </p:cNvSpPr>
          <p:nvPr/>
        </p:nvSpPr>
        <p:spPr>
          <a:xfrm>
            <a:off x="570803" y="621293"/>
            <a:ext cx="8049090" cy="1204333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Қамқоршылық кеңес жұмысының талдауы. </a:t>
            </a:r>
            <a:b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 мен жоспарлар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60" y="1761892"/>
            <a:ext cx="1900836" cy="312234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92819" y="2551837"/>
            <a:ext cx="67464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Қамқоршылық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кеңестің жаңа құрамын бекіту</a:t>
            </a:r>
          </a:p>
          <a:p>
            <a:pPr marL="342900" indent="-342900">
              <a:buAutoNum type="arabicPeriod"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 оқушыларының әлеуметтік жағдайын анықтау жұмыстары, мектептің әлеуметтік паспортымен таныстыру.</a:t>
            </a:r>
          </a:p>
        </p:txBody>
      </p:sp>
    </p:spTree>
    <p:extLst>
      <p:ext uri="{BB962C8B-B14F-4D97-AF65-F5344CB8AC3E}">
        <p14:creationId xmlns:p14="http://schemas.microsoft.com/office/powerpoint/2010/main" val="118042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99"/>
          <a:stretch/>
        </p:blipFill>
        <p:spPr>
          <a:xfrm>
            <a:off x="807069" y="2040673"/>
            <a:ext cx="2460238" cy="3021981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5"/>
          <a:stretch/>
        </p:blipFill>
        <p:spPr>
          <a:xfrm>
            <a:off x="4914014" y="2241396"/>
            <a:ext cx="3263503" cy="3299948"/>
          </a:xfrm>
        </p:spPr>
      </p:pic>
      <p:sp>
        <p:nvSpPr>
          <p:cNvPr id="10" name="Заголовок 4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1906859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Құқық  қорғау өкілдерімен бірлескен рейдтік шаралар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6116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0" name="Рисунок 4" descr="7e6a049b-06c1-4039-984d-2a241d12f1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232" y="2076258"/>
            <a:ext cx="276225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Рисунок 3" descr="4208d8b2-de7a-458e-9b19-939fff6308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57064"/>
            <a:ext cx="31242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Рисунок 2" descr="70cfeab8-8787-4073-a594-80955fd510d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" t="27286" r="-2"/>
          <a:stretch>
            <a:fillRect/>
          </a:stretch>
        </p:blipFill>
        <p:spPr bwMode="auto">
          <a:xfrm>
            <a:off x="4872038" y="4621485"/>
            <a:ext cx="3057525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Рисунок 5" descr="4208d8b2-de7a-458e-9b19-939fff63085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07" y="4314825"/>
            <a:ext cx="2924175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6" descr="6bb85927-352b-4f73-a42e-22011705380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10725"/>
            <a:ext cx="278130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1" descr="77c7060f-42df-45ec-8d05-bba9e2e64b6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4"/>
          <a:stretch>
            <a:fillRect/>
          </a:stretch>
        </p:blipFill>
        <p:spPr bwMode="auto">
          <a:xfrm>
            <a:off x="0" y="11906250"/>
            <a:ext cx="31623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2476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</a:t>
            </a:r>
            <a:endParaRPr kumimoji="0" lang="kk-KZ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447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6734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endParaRPr kumimoji="0" lang="kk-KZ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91535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11906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endParaRPr kumimoji="0" lang="kk-KZ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14268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809741" y="395445"/>
            <a:ext cx="7524518" cy="1447644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k-KZ" alt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Қамқоршылық кеңесінің мүшелері оқушылардың ыстық тамақпен қамтылуын бақылап, </a:t>
            </a:r>
            <a:r>
              <a:rPr lang="kk-KZ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асхана </a:t>
            </a:r>
            <a:r>
              <a:rPr lang="kk-KZ" altLang="en-US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жұмыстарына тексеру жүргізді.</a:t>
            </a:r>
            <a:r>
              <a:rPr lang="en-US" alt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US" altLang="en-US" sz="1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8371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5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489</TotalTime>
  <Words>194</Words>
  <Application>Microsoft Office PowerPoint</Application>
  <PresentationFormat>Экран (4:3)</PresentationFormat>
  <Paragraphs>44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      Қамқоршылық кеңес жұмысының талдауы.  Нәтижелер мен жоспарлар.</vt:lpstr>
      <vt:lpstr>Презентация PowerPoint</vt:lpstr>
      <vt:lpstr>Қамқоршылық кеңес жұмысының талдауы.  Нәтижелер мен жоспарлар.</vt:lpstr>
      <vt:lpstr>Қамқоршылық кеңес жұмысының талдауы.  Нәтижелер мен жоспарлар.</vt:lpstr>
      <vt:lpstr>Презентация PowerPoint</vt:lpstr>
      <vt:lpstr>Құқық  қорғау өкілдерімен бірлескен рейдтік шаралар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Қамқоршылық кеңес жұмысының талдауы.  Нәтижелер мен жоспарлар.</dc:title>
  <dc:creator>User</dc:creator>
  <cp:lastModifiedBy>User</cp:lastModifiedBy>
  <cp:revision>17</cp:revision>
  <cp:lastPrinted>2025-02-13T07:54:28Z</cp:lastPrinted>
  <dcterms:created xsi:type="dcterms:W3CDTF">2023-12-21T13:12:39Z</dcterms:created>
  <dcterms:modified xsi:type="dcterms:W3CDTF">2025-02-19T11:22:49Z</dcterms:modified>
</cp:coreProperties>
</file>